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embeddedFontLst>
    <p:embeddedFont>
      <p:font typeface="Roboto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b="0" dirty="0" smtClean="0"/>
              <a:t>Отказоустойчивый </a:t>
            </a:r>
            <a:r>
              <a:rPr lang="ru-RU" b="0" dirty="0"/>
              <a:t>кластер </a:t>
            </a:r>
            <a:r>
              <a:rPr lang="en-US" b="0" dirty="0" err="1"/>
              <a:t>Postgresql</a:t>
            </a:r>
            <a:r>
              <a:rPr lang="en-US" b="0" dirty="0"/>
              <a:t> </a:t>
            </a:r>
            <a:r>
              <a:rPr lang="ru-RU" b="0" dirty="0"/>
              <a:t>на основе </a:t>
            </a:r>
            <a:r>
              <a:rPr lang="en-US" b="0" dirty="0" err="1"/>
              <a:t>patroni+etcd+pgbouncer+haproxy+keepalived</a:t>
            </a:r>
            <a:r>
              <a:rPr lang="en-US" b="0" dirty="0" smtClean="0"/>
              <a:t>+</a:t>
            </a:r>
            <a:endParaRPr lang="ru-RU" b="0" dirty="0" smtClean="0"/>
          </a:p>
          <a:p>
            <a:pPr marL="0" lvl="0" indent="0">
              <a:buSzPts val="3600"/>
            </a:pPr>
            <a:r>
              <a:rPr lang="en-US" b="0" dirty="0" err="1" smtClean="0"/>
              <a:t>pg_probackup</a:t>
            </a:r>
            <a:r>
              <a:rPr lang="en-US" b="0" dirty="0" smtClean="0"/>
              <a:t>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Игнатенко Алексей Павлович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/>
              <a:t>Разработчик комплекса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Компанию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 smtClean="0">
                <a:ea typeface="Roboto"/>
                <a:cs typeface="Roboto"/>
              </a:rPr>
              <a:t>ГК </a:t>
            </a:r>
            <a:r>
              <a:rPr lang="en-US" dirty="0" smtClean="0">
                <a:ea typeface="Roboto"/>
                <a:cs typeface="Roboto"/>
              </a:rPr>
              <a:t>“</a:t>
            </a:r>
            <a:r>
              <a:rPr lang="ru-RU" dirty="0" smtClean="0">
                <a:ea typeface="Roboto"/>
                <a:cs typeface="Roboto"/>
              </a:rPr>
              <a:t>Системные технологии</a:t>
            </a:r>
            <a:r>
              <a:rPr lang="en-US" dirty="0" smtClean="0">
                <a:ea typeface="Roboto"/>
                <a:cs typeface="Roboto"/>
              </a:rPr>
              <a:t>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Развернуть Отказоустойчивый кластер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основе    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patroni+etcd+pgbouncer+haproxy+keepalived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</a:p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различных конфигурациях</a:t>
            </a:r>
          </a:p>
          <a:p>
            <a:pPr lvl="0" algn="ctr"/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447078" y="187815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Протестировать отказоустойчивость кластера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Настроить резервное копирование и восстановление кластера с использованием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pg_probackup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Исследовать варианты построения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отказоустойчивого кластера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Протестировать отказоустойчивость кластера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Настроить резервное копирование 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восстановление кластера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Microsoft Hyper-V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20.04 LTS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14 PostgreSQL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etcd/jammy 3.3.25+dfsg-7 all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/focal 1.6.4-2ubuntu1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pgbouncer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/focal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1.12.0-3 amd64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/focal 2.0.13-2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amd64</a:t>
            </a:r>
          </a:p>
          <a:p>
            <a:pPr lvl="0" algn="ctr"/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keepalived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/focal 1:2.0.19-2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amd64</a:t>
            </a:r>
          </a:p>
          <a:p>
            <a:pPr lvl="0" algn="ctr"/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pg_probackup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 проектом</a:t>
            </a:r>
          </a:p>
          <a:p>
            <a:pPr lvl="0"/>
            <a:r>
              <a:rPr lang="en-US" sz="1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https://github.com/ignalexeyp/otus-postgresqlcloud-2023-04-ignatenko/tree/master/%D0%94%D0%B8%D0%BF%D0%BB%D0%BE%D0%BC</a:t>
            </a:r>
            <a:endParaRPr lang="ru-RU" sz="12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Развернул два </a:t>
            </a:r>
            <a:r>
              <a:rPr lang="ru-RU" sz="1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отказоустойчивых </a:t>
            </a:r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кластера разной конфигурации </a:t>
            </a:r>
            <a:r>
              <a:rPr lang="ru-RU" sz="1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основе </a:t>
            </a:r>
            <a:r>
              <a:rPr lang="en-US" sz="12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patroni+etcd+pgbouncer+haproxy+keepalived</a:t>
            </a:r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под управлением общей </a:t>
            </a:r>
            <a:r>
              <a:rPr lang="en-US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DCS.</a:t>
            </a:r>
          </a:p>
          <a:p>
            <a:pPr lvl="0"/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Провел тестирование отказоустойчивости кластеров.</a:t>
            </a:r>
          </a:p>
          <a:p>
            <a:pPr lvl="0"/>
            <a:r>
              <a:rPr lang="ru-RU" sz="1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Выполнил настройку резервного копирования и восстановления кластера с использованием </a:t>
            </a:r>
            <a:r>
              <a:rPr lang="en-US" sz="12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pg_probackup</a:t>
            </a:r>
            <a:r>
              <a:rPr lang="en-US" sz="12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1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1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97972"/>
            <a:ext cx="10305535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209</Words>
  <Application>Microsoft Office PowerPoint</Application>
  <PresentationFormat>Широкоэкранный</PresentationFormat>
  <Paragraphs>77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Noto Sans Symbols</vt:lpstr>
      <vt:lpstr>Avenir</vt:lpstr>
      <vt:lpstr>Roboto</vt:lpstr>
      <vt:lpstr>Times New Roman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13</cp:revision>
  <dcterms:modified xsi:type="dcterms:W3CDTF">2023-09-19T14:38:28Z</dcterms:modified>
</cp:coreProperties>
</file>